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1563" cy="35999738"/>
  <p:notesSz cx="6715125" cy="9239250"/>
  <p:defaultTextStyle>
    <a:defPPr>
      <a:defRPr lang="en-US"/>
    </a:defPPr>
    <a:lvl1pPr algn="ctr" rtl="0" fontAlgn="base">
      <a:spcBef>
        <a:spcPct val="0"/>
      </a:spcBef>
      <a:spcAft>
        <a:spcPct val="0"/>
      </a:spcAft>
      <a:defRPr sz="69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69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69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69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6900" kern="1200">
        <a:solidFill>
          <a:schemeClr val="tx1"/>
        </a:solidFill>
        <a:latin typeface="Arial" panose="020B0604020202020204" pitchFamily="34" charset="0"/>
        <a:ea typeface="+mn-ea"/>
        <a:cs typeface="+mn-cs"/>
      </a:defRPr>
    </a:lvl5pPr>
    <a:lvl6pPr marL="2286000" algn="l" defTabSz="914400" rtl="0" eaLnBrk="1" latinLnBrk="0" hangingPunct="1">
      <a:defRPr sz="6900" kern="1200">
        <a:solidFill>
          <a:schemeClr val="tx1"/>
        </a:solidFill>
        <a:latin typeface="Arial" panose="020B0604020202020204" pitchFamily="34" charset="0"/>
        <a:ea typeface="+mn-ea"/>
        <a:cs typeface="+mn-cs"/>
      </a:defRPr>
    </a:lvl6pPr>
    <a:lvl7pPr marL="2743200" algn="l" defTabSz="914400" rtl="0" eaLnBrk="1" latinLnBrk="0" hangingPunct="1">
      <a:defRPr sz="6900" kern="1200">
        <a:solidFill>
          <a:schemeClr val="tx1"/>
        </a:solidFill>
        <a:latin typeface="Arial" panose="020B0604020202020204" pitchFamily="34" charset="0"/>
        <a:ea typeface="+mn-ea"/>
        <a:cs typeface="+mn-cs"/>
      </a:defRPr>
    </a:lvl7pPr>
    <a:lvl8pPr marL="3200400" algn="l" defTabSz="914400" rtl="0" eaLnBrk="1" latinLnBrk="0" hangingPunct="1">
      <a:defRPr sz="6900" kern="1200">
        <a:solidFill>
          <a:schemeClr val="tx1"/>
        </a:solidFill>
        <a:latin typeface="Arial" panose="020B0604020202020204" pitchFamily="34" charset="0"/>
        <a:ea typeface="+mn-ea"/>
        <a:cs typeface="+mn-cs"/>
      </a:defRPr>
    </a:lvl8pPr>
    <a:lvl9pPr marL="3657600" algn="l" defTabSz="914400" rtl="0" eaLnBrk="1" latinLnBrk="0" hangingPunct="1">
      <a:defRPr sz="6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289">
          <p15:clr>
            <a:srgbClr val="A4A3A4"/>
          </p15:clr>
        </p15:guide>
        <p15:guide id="2" orient="horz" pos="22086">
          <p15:clr>
            <a:srgbClr val="A4A3A4"/>
          </p15:clr>
        </p15:guide>
        <p15:guide id="3" orient="horz" pos="2349">
          <p15:clr>
            <a:srgbClr val="A4A3A4"/>
          </p15:clr>
        </p15:guide>
        <p15:guide id="4"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a:srgbClr val="008000"/>
    <a:srgbClr val="006C00"/>
    <a:srgbClr val="339933"/>
    <a:srgbClr val="009900"/>
    <a:srgbClr val="669900"/>
    <a:srgbClr val="005024"/>
    <a:srgbClr val="008E40"/>
    <a:srgbClr val="0046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0" autoAdjust="0"/>
    <p:restoredTop sz="94660"/>
  </p:normalViewPr>
  <p:slideViewPr>
    <p:cSldViewPr snapToGrid="0">
      <p:cViewPr>
        <p:scale>
          <a:sx n="50" d="100"/>
          <a:sy n="50" d="100"/>
        </p:scale>
        <p:origin x="1128" y="-492"/>
      </p:cViewPr>
      <p:guideLst>
        <p:guide orient="horz" pos="5289"/>
        <p:guide orient="horz" pos="22086"/>
        <p:guide orient="horz" pos="2349"/>
        <p:guide pos="793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4E60663-ABE7-4458-B136-E7D01F46DAD8}"/>
              </a:ext>
            </a:extLst>
          </p:cNvPr>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ltLang="pt-PT"/>
          </a:p>
        </p:txBody>
      </p:sp>
      <p:sp>
        <p:nvSpPr>
          <p:cNvPr id="3075" name="Rectangle 3">
            <a:extLst>
              <a:ext uri="{FF2B5EF4-FFF2-40B4-BE49-F238E27FC236}">
                <a16:creationId xmlns:a16="http://schemas.microsoft.com/office/drawing/2014/main" id="{3352851F-3984-4102-BA00-E66F46C889C8}"/>
              </a:ext>
            </a:extLst>
          </p:cNvPr>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pt-PT"/>
          </a:p>
        </p:txBody>
      </p:sp>
      <p:sp>
        <p:nvSpPr>
          <p:cNvPr id="3076" name="Rectangle 4">
            <a:extLst>
              <a:ext uri="{FF2B5EF4-FFF2-40B4-BE49-F238E27FC236}">
                <a16:creationId xmlns:a16="http://schemas.microsoft.com/office/drawing/2014/main" id="{3FD409D5-87A0-4E41-B70B-29FC7D6F70DD}"/>
              </a:ext>
            </a:extLst>
          </p:cNvPr>
          <p:cNvSpPr>
            <a:spLocks noGrp="1" noRot="1" noChangeAspect="1" noChangeArrowheads="1" noTextEdit="1"/>
          </p:cNvSpPr>
          <p:nvPr>
            <p:ph type="sldImg" idx="2"/>
          </p:nvPr>
        </p:nvSpPr>
        <p:spPr bwMode="auto">
          <a:xfrm>
            <a:off x="2144713" y="692150"/>
            <a:ext cx="24272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61C79BBC-01B7-4EB6-A09E-86ECBC7D62BC}"/>
              </a:ext>
            </a:extLst>
          </p:cNvPr>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PT" noProof="0"/>
              <a:t>Click to edit Master text styles</a:t>
            </a:r>
          </a:p>
          <a:p>
            <a:pPr lvl="1"/>
            <a:r>
              <a:rPr lang="en-US" altLang="pt-PT" noProof="0"/>
              <a:t>Second level</a:t>
            </a:r>
          </a:p>
          <a:p>
            <a:pPr lvl="2"/>
            <a:r>
              <a:rPr lang="en-US" altLang="pt-PT" noProof="0"/>
              <a:t>Third level</a:t>
            </a:r>
          </a:p>
          <a:p>
            <a:pPr lvl="3"/>
            <a:r>
              <a:rPr lang="en-US" altLang="pt-PT" noProof="0"/>
              <a:t>Fourth level</a:t>
            </a:r>
          </a:p>
          <a:p>
            <a:pPr lvl="4"/>
            <a:r>
              <a:rPr lang="en-US" altLang="pt-PT" noProof="0"/>
              <a:t>Fifth level</a:t>
            </a:r>
          </a:p>
        </p:txBody>
      </p:sp>
      <p:sp>
        <p:nvSpPr>
          <p:cNvPr id="3078" name="Rectangle 6">
            <a:extLst>
              <a:ext uri="{FF2B5EF4-FFF2-40B4-BE49-F238E27FC236}">
                <a16:creationId xmlns:a16="http://schemas.microsoft.com/office/drawing/2014/main" id="{BA20C945-3E56-44FA-9308-D633FB9D199F}"/>
              </a:ext>
            </a:extLst>
          </p:cNvPr>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ltLang="pt-PT"/>
          </a:p>
        </p:txBody>
      </p:sp>
      <p:sp>
        <p:nvSpPr>
          <p:cNvPr id="3079" name="Rectangle 7">
            <a:extLst>
              <a:ext uri="{FF2B5EF4-FFF2-40B4-BE49-F238E27FC236}">
                <a16:creationId xmlns:a16="http://schemas.microsoft.com/office/drawing/2014/main" id="{E68C52D2-CCD2-49FA-8407-104B1FE1BEDF}"/>
              </a:ext>
            </a:extLst>
          </p:cNvPr>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0530D81-1A1D-4B66-AAC4-D31D4C2CE76E}" type="slidenum">
              <a:rPr lang="en-US" altLang="pt-PT"/>
              <a:pPr/>
              <a:t>‹#›</a:t>
            </a:fld>
            <a:endParaRPr lang="en-US" alt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294C2DFE-5D85-4676-BBDF-82EFE82B9C24}"/>
              </a:ext>
            </a:extLst>
          </p:cNvPr>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5C0072E2-FA8E-4DD1-945C-6AA3650CF3DA}" type="slidenum">
              <a:rPr lang="en-US" altLang="pt-PT"/>
              <a:pPr algn="r" eaLnBrk="1" hangingPunct="1">
                <a:spcBef>
                  <a:spcPct val="0"/>
                </a:spcBef>
              </a:pPr>
              <a:t>1</a:t>
            </a:fld>
            <a:endParaRPr lang="en-US" altLang="pt-PT"/>
          </a:p>
        </p:txBody>
      </p:sp>
      <p:sp>
        <p:nvSpPr>
          <p:cNvPr id="4099" name="Rectangle 2">
            <a:extLst>
              <a:ext uri="{FF2B5EF4-FFF2-40B4-BE49-F238E27FC236}">
                <a16:creationId xmlns:a16="http://schemas.microsoft.com/office/drawing/2014/main" id="{FEE99BA0-5E25-4169-B196-DFE3D87A0550}"/>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F9749441-E1CF-458C-9AB4-F0C64A0CF377}"/>
              </a:ext>
            </a:extLst>
          </p:cNvPr>
          <p:cNvSpPr>
            <a:spLocks noGrp="1" noChangeArrowheads="1"/>
          </p:cNvSpPr>
          <p:nvPr>
            <p:ph type="body" idx="1"/>
          </p:nvPr>
        </p:nvSpPr>
        <p:spPr>
          <a:noFill/>
        </p:spPr>
        <p:txBody>
          <a:bodyPr/>
          <a:lstStyle/>
          <a:p>
            <a:pPr eaLnBrk="1" hangingPunct="1"/>
            <a:endParaRPr lang="pt-PT" altLang="pt-PT">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90713" y="11183938"/>
            <a:ext cx="21420137" cy="7715250"/>
          </a:xfrm>
          <a:prstGeom prst="rect">
            <a:avLst/>
          </a:prstGeom>
        </p:spPr>
        <p:txBody>
          <a:bodyPr/>
          <a:lstStyle/>
          <a:p>
            <a:r>
              <a:rPr lang="pt-PT"/>
              <a:t>Clique para editar o estilo</a:t>
            </a:r>
          </a:p>
        </p:txBody>
      </p:sp>
      <p:sp>
        <p:nvSpPr>
          <p:cNvPr id="3" name="Subtítulo 2"/>
          <p:cNvSpPr>
            <a:spLocks noGrp="1"/>
          </p:cNvSpPr>
          <p:nvPr>
            <p:ph type="subTitle" idx="1"/>
          </p:nvPr>
        </p:nvSpPr>
        <p:spPr>
          <a:xfrm>
            <a:off x="3779838" y="20399375"/>
            <a:ext cx="17641887"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a:t>Faça clique para editar o estilo</a:t>
            </a:r>
          </a:p>
        </p:txBody>
      </p:sp>
    </p:spTree>
    <p:extLst>
      <p:ext uri="{BB962C8B-B14F-4D97-AF65-F5344CB8AC3E}">
        <p14:creationId xmlns:p14="http://schemas.microsoft.com/office/powerpoint/2010/main" val="232200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41450"/>
            <a:ext cx="22680613" cy="6000750"/>
          </a:xfrm>
          <a:prstGeom prst="rect">
            <a:avLst/>
          </a:prstGeom>
        </p:spPr>
        <p:txBody>
          <a:bodyPr/>
          <a:lstStyle/>
          <a:p>
            <a:r>
              <a:rPr lang="pt-PT"/>
              <a:t>Clique para editar o estilo</a:t>
            </a:r>
          </a:p>
        </p:txBody>
      </p:sp>
      <p:sp>
        <p:nvSpPr>
          <p:cNvPr id="3" name="Marcador de Posição de Texto Vertical 2"/>
          <p:cNvSpPr>
            <a:spLocks noGrp="1"/>
          </p:cNvSpPr>
          <p:nvPr>
            <p:ph type="body" orient="vert" idx="1"/>
          </p:nvPr>
        </p:nvSpPr>
        <p:spPr>
          <a:xfrm>
            <a:off x="1260475" y="8399463"/>
            <a:ext cx="22680613" cy="23758525"/>
          </a:xfrm>
          <a:prstGeom prst="rect">
            <a:avLst/>
          </a:prstGeo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Tree>
    <p:extLst>
      <p:ext uri="{BB962C8B-B14F-4D97-AF65-F5344CB8AC3E}">
        <p14:creationId xmlns:p14="http://schemas.microsoft.com/office/powerpoint/2010/main" val="2799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8272125" y="1441450"/>
            <a:ext cx="5668963" cy="30716538"/>
          </a:xfrm>
          <a:prstGeom prst="rect">
            <a:avLst/>
          </a:prstGeo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1260475" y="1441450"/>
            <a:ext cx="16859250" cy="30716538"/>
          </a:xfrm>
          <a:prstGeom prst="rect">
            <a:avLst/>
          </a:prstGeo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Tree>
    <p:extLst>
      <p:ext uri="{BB962C8B-B14F-4D97-AF65-F5344CB8AC3E}">
        <p14:creationId xmlns:p14="http://schemas.microsoft.com/office/powerpoint/2010/main" val="395769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41450"/>
            <a:ext cx="22680613" cy="6000750"/>
          </a:xfrm>
          <a:prstGeom prst="rect">
            <a:avLst/>
          </a:prstGeom>
        </p:spPr>
        <p:txBody>
          <a:bodyPr/>
          <a:lstStyle/>
          <a:p>
            <a:r>
              <a:rPr lang="pt-PT"/>
              <a:t>Clique para editar o estilo</a:t>
            </a:r>
          </a:p>
        </p:txBody>
      </p:sp>
      <p:sp>
        <p:nvSpPr>
          <p:cNvPr id="3" name="Marcador de Posição de Conteúdo 2"/>
          <p:cNvSpPr>
            <a:spLocks noGrp="1"/>
          </p:cNvSpPr>
          <p:nvPr>
            <p:ph idx="1"/>
          </p:nvPr>
        </p:nvSpPr>
        <p:spPr>
          <a:xfrm>
            <a:off x="1260475" y="8399463"/>
            <a:ext cx="22680613" cy="23758525"/>
          </a:xfrm>
          <a:prstGeom prst="rect">
            <a:avLst/>
          </a:prstGeo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Tree>
    <p:extLst>
      <p:ext uri="{BB962C8B-B14F-4D97-AF65-F5344CB8AC3E}">
        <p14:creationId xmlns:p14="http://schemas.microsoft.com/office/powerpoint/2010/main" val="1779796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990725" y="23133050"/>
            <a:ext cx="21421725" cy="7150100"/>
          </a:xfrm>
          <a:prstGeom prst="rect">
            <a:avLst/>
          </a:prstGeom>
        </p:spPr>
        <p:txBody>
          <a:bodyPr anchor="t"/>
          <a:lstStyle>
            <a:lvl1pPr algn="l">
              <a:defRPr sz="4000" b="1" cap="all"/>
            </a:lvl1pPr>
          </a:lstStyle>
          <a:p>
            <a:r>
              <a:rPr lang="pt-PT"/>
              <a:t>Clique para editar o estilo</a:t>
            </a:r>
          </a:p>
        </p:txBody>
      </p:sp>
      <p:sp>
        <p:nvSpPr>
          <p:cNvPr id="3" name="Marcador de Posição do Texto 2"/>
          <p:cNvSpPr>
            <a:spLocks noGrp="1"/>
          </p:cNvSpPr>
          <p:nvPr>
            <p:ph type="body" idx="1"/>
          </p:nvPr>
        </p:nvSpPr>
        <p:spPr>
          <a:xfrm>
            <a:off x="1990725" y="15257463"/>
            <a:ext cx="21421725"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Clique para editar os estilos</a:t>
            </a:r>
          </a:p>
        </p:txBody>
      </p:sp>
    </p:spTree>
    <p:extLst>
      <p:ext uri="{BB962C8B-B14F-4D97-AF65-F5344CB8AC3E}">
        <p14:creationId xmlns:p14="http://schemas.microsoft.com/office/powerpoint/2010/main" val="2765801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41450"/>
            <a:ext cx="22680613" cy="6000750"/>
          </a:xfrm>
          <a:prstGeom prst="rect">
            <a:avLst/>
          </a:prstGeom>
        </p:spPr>
        <p:txBody>
          <a:bodyPr/>
          <a:lstStyle/>
          <a:p>
            <a:r>
              <a:rPr lang="pt-PT"/>
              <a:t>Clique para editar o estilo</a:t>
            </a:r>
          </a:p>
        </p:txBody>
      </p:sp>
      <p:sp>
        <p:nvSpPr>
          <p:cNvPr id="3" name="Marcador de Posição de Conteúdo 2"/>
          <p:cNvSpPr>
            <a:spLocks noGrp="1"/>
          </p:cNvSpPr>
          <p:nvPr>
            <p:ph sz="half" idx="1"/>
          </p:nvPr>
        </p:nvSpPr>
        <p:spPr>
          <a:xfrm>
            <a:off x="1260475" y="8399463"/>
            <a:ext cx="11263313"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12676188" y="8399463"/>
            <a:ext cx="112649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Tree>
    <p:extLst>
      <p:ext uri="{BB962C8B-B14F-4D97-AF65-F5344CB8AC3E}">
        <p14:creationId xmlns:p14="http://schemas.microsoft.com/office/powerpoint/2010/main" val="346434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41450"/>
            <a:ext cx="22680613" cy="6000750"/>
          </a:xfrm>
          <a:prstGeom prst="rect">
            <a:avLst/>
          </a:prstGeom>
        </p:spPr>
        <p:txBody>
          <a:bodyPr/>
          <a:lstStyle>
            <a:lvl1pPr>
              <a:defRPr/>
            </a:lvl1pPr>
          </a:lstStyle>
          <a:p>
            <a:r>
              <a:rPr lang="pt-PT"/>
              <a:t>Clique para editar o estilo</a:t>
            </a:r>
          </a:p>
        </p:txBody>
      </p:sp>
      <p:sp>
        <p:nvSpPr>
          <p:cNvPr id="3" name="Marcador de Posição do Texto 2"/>
          <p:cNvSpPr>
            <a:spLocks noGrp="1"/>
          </p:cNvSpPr>
          <p:nvPr>
            <p:ph type="body" idx="1"/>
          </p:nvPr>
        </p:nvSpPr>
        <p:spPr>
          <a:xfrm>
            <a:off x="1260475" y="8058150"/>
            <a:ext cx="1113472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1260475" y="11417300"/>
            <a:ext cx="1113472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12801600" y="8058150"/>
            <a:ext cx="11139488"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12801600" y="11417300"/>
            <a:ext cx="11139488"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Tree>
    <p:extLst>
      <p:ext uri="{BB962C8B-B14F-4D97-AF65-F5344CB8AC3E}">
        <p14:creationId xmlns:p14="http://schemas.microsoft.com/office/powerpoint/2010/main" val="6766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41450"/>
            <a:ext cx="22680613" cy="6000750"/>
          </a:xfrm>
          <a:prstGeom prst="rect">
            <a:avLst/>
          </a:prstGeom>
        </p:spPr>
        <p:txBody>
          <a:bodyPr/>
          <a:lstStyle/>
          <a:p>
            <a:r>
              <a:rPr lang="pt-PT"/>
              <a:t>Clique para editar o estilo</a:t>
            </a:r>
          </a:p>
        </p:txBody>
      </p:sp>
    </p:spTree>
    <p:extLst>
      <p:ext uri="{BB962C8B-B14F-4D97-AF65-F5344CB8AC3E}">
        <p14:creationId xmlns:p14="http://schemas.microsoft.com/office/powerpoint/2010/main" val="414683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54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60475" y="1433513"/>
            <a:ext cx="8291513" cy="6099175"/>
          </a:xfrm>
          <a:prstGeom prst="rect">
            <a:avLst/>
          </a:prstGeom>
        </p:spPr>
        <p:txBody>
          <a:bodyPr anchor="b"/>
          <a:lstStyle>
            <a:lvl1pPr algn="l">
              <a:defRPr sz="2000" b="1"/>
            </a:lvl1pPr>
          </a:lstStyle>
          <a:p>
            <a:r>
              <a:rPr lang="pt-PT"/>
              <a:t>Clique para editar o estilo</a:t>
            </a:r>
          </a:p>
        </p:txBody>
      </p:sp>
      <p:sp>
        <p:nvSpPr>
          <p:cNvPr id="3" name="Marcador de Posição de Conteúdo 2"/>
          <p:cNvSpPr>
            <a:spLocks noGrp="1"/>
          </p:cNvSpPr>
          <p:nvPr>
            <p:ph idx="1"/>
          </p:nvPr>
        </p:nvSpPr>
        <p:spPr>
          <a:xfrm>
            <a:off x="9853613" y="1433513"/>
            <a:ext cx="14087475"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1260475" y="7532688"/>
            <a:ext cx="8291513"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Tree>
    <p:extLst>
      <p:ext uri="{BB962C8B-B14F-4D97-AF65-F5344CB8AC3E}">
        <p14:creationId xmlns:p14="http://schemas.microsoft.com/office/powerpoint/2010/main" val="125857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940300" y="25199975"/>
            <a:ext cx="15120938" cy="2974975"/>
          </a:xfrm>
          <a:prstGeom prst="rect">
            <a:avLst/>
          </a:prstGeom>
        </p:spPr>
        <p:txBody>
          <a:bodyPr anchor="b"/>
          <a:lstStyle>
            <a:lvl1pPr algn="l">
              <a:defRPr sz="2000" b="1"/>
            </a:lvl1pPr>
          </a:lstStyle>
          <a:p>
            <a:r>
              <a:rPr lang="pt-PT"/>
              <a:t>Clique para editar o estilo</a:t>
            </a:r>
          </a:p>
        </p:txBody>
      </p:sp>
      <p:sp>
        <p:nvSpPr>
          <p:cNvPr id="3" name="Marcador de Posição da Imagem 2"/>
          <p:cNvSpPr>
            <a:spLocks noGrp="1"/>
          </p:cNvSpPr>
          <p:nvPr>
            <p:ph type="pic" idx="1"/>
          </p:nvPr>
        </p:nvSpPr>
        <p:spPr>
          <a:xfrm>
            <a:off x="4940300" y="3216275"/>
            <a:ext cx="15120938"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a:p>
        </p:txBody>
      </p:sp>
      <p:sp>
        <p:nvSpPr>
          <p:cNvPr id="4" name="Marcador de Posição do Texto 3"/>
          <p:cNvSpPr>
            <a:spLocks noGrp="1"/>
          </p:cNvSpPr>
          <p:nvPr>
            <p:ph type="body" sz="half" idx="2"/>
          </p:nvPr>
        </p:nvSpPr>
        <p:spPr>
          <a:xfrm>
            <a:off x="4940300" y="28174950"/>
            <a:ext cx="15120938"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Tree>
    <p:extLst>
      <p:ext uri="{BB962C8B-B14F-4D97-AF65-F5344CB8AC3E}">
        <p14:creationId xmlns:p14="http://schemas.microsoft.com/office/powerpoint/2010/main" val="347402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3">
            <a:extLst>
              <a:ext uri="{FF2B5EF4-FFF2-40B4-BE49-F238E27FC236}">
                <a16:creationId xmlns:a16="http://schemas.microsoft.com/office/drawing/2014/main" id="{4505C71A-A2B2-4A39-A20F-C84D8B862D69}"/>
              </a:ext>
            </a:extLst>
          </p:cNvPr>
          <p:cNvGraphicFramePr>
            <a:graphicFrameLocks noChangeAspect="1"/>
          </p:cNvGraphicFramePr>
          <p:nvPr userDrawn="1"/>
        </p:nvGraphicFramePr>
        <p:xfrm>
          <a:off x="19061113" y="35448875"/>
          <a:ext cx="5175250" cy="174625"/>
        </p:xfrm>
        <a:graphic>
          <a:graphicData uri="http://schemas.openxmlformats.org/presentationml/2006/ole">
            <mc:AlternateContent xmlns:mc="http://schemas.openxmlformats.org/markup-compatibility/2006">
              <mc:Choice xmlns:v="urn:schemas-microsoft-com:vml" Requires="v">
                <p:oleObj name="CorelDRAW" r:id="rId13" imgW="8833104" imgH="310896" progId="CorelDRAW.Graphic.13">
                  <p:embed/>
                </p:oleObj>
              </mc:Choice>
              <mc:Fallback>
                <p:oleObj name="CorelDRAW" r:id="rId13" imgW="8833104" imgH="310896" progId="CorelDRAW.Graphic.13">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61113" y="35448875"/>
                        <a:ext cx="5175250" cy="174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300">
          <a:solidFill>
            <a:schemeClr val="tx1"/>
          </a:solidFill>
          <a:latin typeface="+mn-lt"/>
          <a:ea typeface="+mn-ea"/>
          <a:cs typeface="+mn-cs"/>
        </a:defRPr>
      </a:lvl1pPr>
      <a:lvl2pPr marL="2840038" indent="-1092200" algn="l" defTabSz="3497263" rtl="0" eaLnBrk="0" fontAlgn="base" hangingPunct="0">
        <a:spcBef>
          <a:spcPct val="20000"/>
        </a:spcBef>
        <a:spcAft>
          <a:spcPct val="0"/>
        </a:spcAft>
        <a:buChar char="–"/>
        <a:defRPr sz="10700">
          <a:solidFill>
            <a:schemeClr val="tx1"/>
          </a:solidFill>
          <a:latin typeface="+mn-lt"/>
        </a:defRPr>
      </a:lvl2pPr>
      <a:lvl3pPr marL="4370388" indent="-873125" algn="l" defTabSz="3497263" rtl="0" eaLnBrk="0" fontAlgn="base" hangingPunct="0">
        <a:spcBef>
          <a:spcPct val="20000"/>
        </a:spcBef>
        <a:spcAft>
          <a:spcPct val="0"/>
        </a:spcAft>
        <a:buChar char="•"/>
        <a:defRPr sz="9200">
          <a:solidFill>
            <a:schemeClr val="tx1"/>
          </a:solidFill>
          <a:latin typeface="+mn-lt"/>
        </a:defRPr>
      </a:lvl3pPr>
      <a:lvl4pPr marL="6118225" indent="-873125" algn="l" defTabSz="3497263" rtl="0" eaLnBrk="0" fontAlgn="base" hangingPunct="0">
        <a:spcBef>
          <a:spcPct val="20000"/>
        </a:spcBef>
        <a:spcAft>
          <a:spcPct val="0"/>
        </a:spcAft>
        <a:buChar char="–"/>
        <a:defRPr sz="7600">
          <a:solidFill>
            <a:schemeClr val="tx1"/>
          </a:solidFill>
          <a:latin typeface="+mn-lt"/>
        </a:defRPr>
      </a:lvl4pPr>
      <a:lvl5pPr marL="7867650" indent="-873125" algn="l" defTabSz="3497263" rtl="0" eaLnBrk="0" fontAlgn="base" hangingPunct="0">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46000">
              <a:srgbClr val="C87575"/>
            </a:gs>
            <a:gs pos="0">
              <a:srgbClr val="9A0000"/>
            </a:gs>
            <a:gs pos="100000">
              <a:schemeClr val="bg1"/>
            </a:gs>
          </a:gsLst>
          <a:lin ang="5400000" scaled="1"/>
        </a:gradFill>
        <a:effectLst/>
      </p:bgPr>
    </p:bg>
    <p:spTree>
      <p:nvGrpSpPr>
        <p:cNvPr id="1" name=""/>
        <p:cNvGrpSpPr/>
        <p:nvPr/>
      </p:nvGrpSpPr>
      <p:grpSpPr>
        <a:xfrm>
          <a:off x="0" y="0"/>
          <a:ext cx="0" cy="0"/>
          <a:chOff x="0" y="0"/>
          <a:chExt cx="0" cy="0"/>
        </a:xfrm>
      </p:grpSpPr>
      <p:sp>
        <p:nvSpPr>
          <p:cNvPr id="2050" name="AutoShape 50">
            <a:extLst>
              <a:ext uri="{FF2B5EF4-FFF2-40B4-BE49-F238E27FC236}">
                <a16:creationId xmlns:a16="http://schemas.microsoft.com/office/drawing/2014/main" id="{7F811D64-6222-4DD6-80DD-F09149AD02A1}"/>
              </a:ext>
            </a:extLst>
          </p:cNvPr>
          <p:cNvSpPr>
            <a:spLocks noChangeArrowheads="1"/>
          </p:cNvSpPr>
          <p:nvPr/>
        </p:nvSpPr>
        <p:spPr bwMode="auto">
          <a:xfrm>
            <a:off x="12849225" y="6697663"/>
            <a:ext cx="11857038" cy="284162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panose="020B0604020202020204" pitchFamily="34" charset="0"/>
              </a:defRPr>
            </a:lvl1pPr>
            <a:lvl2pPr marL="742950" indent="-285750" eaLnBrk="0" hangingPunct="0">
              <a:defRPr sz="6900">
                <a:solidFill>
                  <a:schemeClr val="tx1"/>
                </a:solidFill>
                <a:latin typeface="Arial" panose="020B0604020202020204" pitchFamily="34" charset="0"/>
              </a:defRPr>
            </a:lvl2pPr>
            <a:lvl3pPr marL="1143000" indent="-228600" eaLnBrk="0" hangingPunct="0">
              <a:defRPr sz="6900">
                <a:solidFill>
                  <a:schemeClr val="tx1"/>
                </a:solidFill>
                <a:latin typeface="Arial" panose="020B0604020202020204" pitchFamily="34" charset="0"/>
              </a:defRPr>
            </a:lvl3pPr>
            <a:lvl4pPr marL="1600200" indent="-228600" eaLnBrk="0" hangingPunct="0">
              <a:defRPr sz="6900">
                <a:solidFill>
                  <a:schemeClr val="tx1"/>
                </a:solidFill>
                <a:latin typeface="Arial" panose="020B0604020202020204" pitchFamily="34" charset="0"/>
              </a:defRPr>
            </a:lvl4pPr>
            <a:lvl5pPr marL="2057400" indent="-228600" eaLnBrk="0" hangingPunct="0">
              <a:defRPr sz="6900">
                <a:solidFill>
                  <a:schemeClr val="tx1"/>
                </a:solidFill>
                <a:latin typeface="Arial" panose="020B0604020202020204" pitchFamily="34" charset="0"/>
              </a:defRPr>
            </a:lvl5pPr>
            <a:lvl6pPr marL="2514600" indent="-228600" algn="ctr"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endParaRPr lang="pt-PT" altLang="pt-PT"/>
          </a:p>
        </p:txBody>
      </p:sp>
      <p:sp>
        <p:nvSpPr>
          <p:cNvPr id="2051" name="AutoShape 4">
            <a:extLst>
              <a:ext uri="{FF2B5EF4-FFF2-40B4-BE49-F238E27FC236}">
                <a16:creationId xmlns:a16="http://schemas.microsoft.com/office/drawing/2014/main" id="{1AB70E4B-A656-4FAB-9010-9DED36795B69}"/>
              </a:ext>
            </a:extLst>
          </p:cNvPr>
          <p:cNvSpPr>
            <a:spLocks noChangeArrowheads="1"/>
          </p:cNvSpPr>
          <p:nvPr/>
        </p:nvSpPr>
        <p:spPr bwMode="auto">
          <a:xfrm>
            <a:off x="438150" y="6665913"/>
            <a:ext cx="11857038" cy="28417837"/>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6900">
                <a:solidFill>
                  <a:schemeClr val="tx1"/>
                </a:solidFill>
                <a:latin typeface="Arial" panose="020B0604020202020204" pitchFamily="34" charset="0"/>
              </a:defRPr>
            </a:lvl1pPr>
            <a:lvl2pPr marL="742950" indent="-285750" eaLnBrk="0" hangingPunct="0">
              <a:defRPr sz="6900">
                <a:solidFill>
                  <a:schemeClr val="tx1"/>
                </a:solidFill>
                <a:latin typeface="Arial" panose="020B0604020202020204" pitchFamily="34" charset="0"/>
              </a:defRPr>
            </a:lvl2pPr>
            <a:lvl3pPr marL="1143000" indent="-228600" eaLnBrk="0" hangingPunct="0">
              <a:defRPr sz="6900">
                <a:solidFill>
                  <a:schemeClr val="tx1"/>
                </a:solidFill>
                <a:latin typeface="Arial" panose="020B0604020202020204" pitchFamily="34" charset="0"/>
              </a:defRPr>
            </a:lvl3pPr>
            <a:lvl4pPr marL="1600200" indent="-228600" eaLnBrk="0" hangingPunct="0">
              <a:defRPr sz="6900">
                <a:solidFill>
                  <a:schemeClr val="tx1"/>
                </a:solidFill>
                <a:latin typeface="Arial" panose="020B0604020202020204" pitchFamily="34" charset="0"/>
              </a:defRPr>
            </a:lvl4pPr>
            <a:lvl5pPr marL="2057400" indent="-228600" eaLnBrk="0" hangingPunct="0">
              <a:defRPr sz="6900">
                <a:solidFill>
                  <a:schemeClr val="tx1"/>
                </a:solidFill>
                <a:latin typeface="Arial" panose="020B0604020202020204" pitchFamily="34" charset="0"/>
              </a:defRPr>
            </a:lvl5pPr>
            <a:lvl6pPr marL="2514600" indent="-228600" algn="ctr"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endParaRPr lang="pt-PT" altLang="pt-PT"/>
          </a:p>
        </p:txBody>
      </p:sp>
      <p:sp>
        <p:nvSpPr>
          <p:cNvPr id="2052" name="Text Box 9">
            <a:extLst>
              <a:ext uri="{FF2B5EF4-FFF2-40B4-BE49-F238E27FC236}">
                <a16:creationId xmlns:a16="http://schemas.microsoft.com/office/drawing/2014/main" id="{7FB6F660-A01D-4611-899D-BEC68F7E5BE2}"/>
              </a:ext>
            </a:extLst>
          </p:cNvPr>
          <p:cNvSpPr txBox="1">
            <a:spLocks noChangeArrowheads="1"/>
          </p:cNvSpPr>
          <p:nvPr/>
        </p:nvSpPr>
        <p:spPr bwMode="auto">
          <a:xfrm>
            <a:off x="604838" y="8488363"/>
            <a:ext cx="11434762" cy="2621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algn="just" defTabSz="531813">
              <a:lnSpc>
                <a:spcPct val="95000"/>
              </a:lnSpc>
            </a:pPr>
            <a:r>
              <a:rPr lang="tr-TR" altLang="pt-PT" sz="2200" dirty="0">
                <a:latin typeface="+mj-lt"/>
              </a:rPr>
              <a:t>	</a:t>
            </a:r>
            <a:r>
              <a:rPr lang="tr-TR" altLang="pt-PT" sz="2400" dirty="0">
                <a:latin typeface="+mj-lt"/>
              </a:rPr>
              <a:t>Posterler 70cm x 100cm boyutlarında olmalıdır (Düşey - </a:t>
            </a:r>
            <a:r>
              <a:rPr lang="tr-TR" altLang="pt-PT" sz="2400" dirty="0" err="1">
                <a:latin typeface="+mj-lt"/>
              </a:rPr>
              <a:t>Portrait</a:t>
            </a:r>
            <a:r>
              <a:rPr lang="tr-TR" altLang="pt-PT" sz="2400" dirty="0">
                <a:latin typeface="+mj-lt"/>
              </a:rPr>
              <a:t>). Poster başlığı büyük harflerle yazılmalı ve yaklaşık 80 </a:t>
            </a:r>
            <a:r>
              <a:rPr lang="tr-TR" altLang="pt-PT" sz="2400" dirty="0" err="1">
                <a:latin typeface="+mj-lt"/>
              </a:rPr>
              <a:t>pnt</a:t>
            </a:r>
            <a:r>
              <a:rPr lang="tr-TR" altLang="pt-PT" sz="2400" dirty="0">
                <a:latin typeface="+mj-lt"/>
              </a:rPr>
              <a:t>. yüksekliğinde olmalıdır. Başlığın altında ise yazarlar ve yıl bilgisi yer almalıdır. Poster, metin dışında, çözünürlükleri göz önünde tutularak şekiller, grafikler, yönlendirme okları ve tablolar içerebilir. Poster metni içerisinde kullanılabilecek en küçük yazı boyu 24 </a:t>
            </a:r>
            <a:r>
              <a:rPr lang="tr-TR" altLang="pt-PT" sz="2400" dirty="0" err="1">
                <a:latin typeface="+mj-lt"/>
              </a:rPr>
              <a:t>pnt</a:t>
            </a:r>
            <a:r>
              <a:rPr lang="tr-TR" altLang="pt-PT" sz="2400" dirty="0">
                <a:latin typeface="+mj-lt"/>
              </a:rPr>
              <a:t>. olarak belirlenmiştir. Times </a:t>
            </a:r>
            <a:r>
              <a:rPr lang="tr-TR" altLang="pt-PT" sz="2400" dirty="0" err="1">
                <a:latin typeface="+mj-lt"/>
              </a:rPr>
              <a:t>new</a:t>
            </a:r>
            <a:r>
              <a:rPr lang="tr-TR" altLang="pt-PT" sz="2400" dirty="0">
                <a:latin typeface="+mj-lt"/>
              </a:rPr>
              <a:t> roman, </a:t>
            </a:r>
            <a:r>
              <a:rPr lang="tr-TR" altLang="pt-PT" sz="2400" dirty="0" err="1">
                <a:latin typeface="+mj-lt"/>
              </a:rPr>
              <a:t>Arial</a:t>
            </a:r>
            <a:r>
              <a:rPr lang="tr-TR" altLang="pt-PT" sz="2400" dirty="0">
                <a:latin typeface="+mj-lt"/>
              </a:rPr>
              <a:t> veya </a:t>
            </a:r>
            <a:r>
              <a:rPr lang="tr-TR" altLang="pt-PT" sz="2400" dirty="0" err="1">
                <a:latin typeface="+mj-lt"/>
              </a:rPr>
              <a:t>Sans-serif</a:t>
            </a:r>
            <a:r>
              <a:rPr lang="tr-TR" altLang="pt-PT" sz="2400" dirty="0">
                <a:latin typeface="+mj-lt"/>
              </a:rPr>
              <a:t> fontları okuma kolaylığı açısından tercih edilebilir.</a:t>
            </a:r>
            <a:endParaRPr lang="tr-TR" altLang="pt-PT" sz="2400" b="1" dirty="0">
              <a:latin typeface="+mj-lt"/>
            </a:endParaRPr>
          </a:p>
          <a:p>
            <a:pPr algn="l">
              <a:lnSpc>
                <a:spcPct val="95000"/>
              </a:lnSpc>
            </a:pPr>
            <a:endParaRPr lang="en-US" altLang="pt-PT" sz="2200" dirty="0">
              <a:latin typeface="+mj-lt"/>
            </a:endParaRPr>
          </a:p>
          <a:p>
            <a:pPr algn="l">
              <a:lnSpc>
                <a:spcPct val="95000"/>
              </a:lnSpc>
            </a:pPr>
            <a:r>
              <a:rPr lang="en-US" altLang="pt-PT" sz="24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pt-PT" sz="2400" dirty="0">
              <a:latin typeface="+mj-lt"/>
            </a:endParaRPr>
          </a:p>
          <a:p>
            <a:pPr algn="l">
              <a:lnSpc>
                <a:spcPct val="95000"/>
              </a:lnSpc>
            </a:pPr>
            <a:r>
              <a:rPr lang="en-US" altLang="pt-PT" sz="24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pt-PT" sz="2400" b="1" dirty="0">
              <a:latin typeface="+mj-lt"/>
            </a:endParaRPr>
          </a:p>
          <a:p>
            <a:pPr algn="l">
              <a:lnSpc>
                <a:spcPct val="95000"/>
              </a:lnSpc>
            </a:pPr>
            <a:r>
              <a:rPr lang="en-US" altLang="pt-PT" sz="24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pt-PT" sz="2400" dirty="0">
              <a:latin typeface="+mj-lt"/>
            </a:endParaRPr>
          </a:p>
          <a:p>
            <a:pPr algn="l">
              <a:lnSpc>
                <a:spcPct val="95000"/>
              </a:lnSpc>
            </a:pPr>
            <a:r>
              <a:rPr lang="en-US" altLang="pt-PT" sz="24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pt-PT" sz="2400" b="1" dirty="0">
              <a:latin typeface="+mj-lt"/>
            </a:endParaRPr>
          </a:p>
          <a:p>
            <a:pPr algn="l">
              <a:lnSpc>
                <a:spcPct val="95000"/>
              </a:lnSpc>
            </a:pPr>
            <a:endParaRPr lang="en-US" altLang="pt-PT" sz="2400" b="1" dirty="0">
              <a:latin typeface="+mj-lt"/>
            </a:endParaRPr>
          </a:p>
          <a:p>
            <a:pPr algn="l">
              <a:lnSpc>
                <a:spcPct val="95000"/>
              </a:lnSpc>
            </a:pPr>
            <a:endParaRPr lang="en-US" altLang="pt-PT" sz="2400" b="1" dirty="0">
              <a:latin typeface="+mj-lt"/>
            </a:endParaRPr>
          </a:p>
          <a:p>
            <a:pPr algn="l">
              <a:lnSpc>
                <a:spcPct val="95000"/>
              </a:lnSpc>
            </a:pPr>
            <a:endParaRPr lang="en-US" altLang="pt-PT" sz="2400" b="1"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en-US" altLang="pt-PT" sz="2200" dirty="0">
              <a:latin typeface="+mj-lt"/>
            </a:endParaRPr>
          </a:p>
          <a:p>
            <a:pPr algn="l">
              <a:lnSpc>
                <a:spcPct val="95000"/>
              </a:lnSpc>
            </a:pPr>
            <a:endParaRPr lang="tr-TR" altLang="pt-PT" sz="2200" dirty="0">
              <a:latin typeface="+mj-lt"/>
            </a:endParaRPr>
          </a:p>
          <a:p>
            <a:pPr algn="l">
              <a:lnSpc>
                <a:spcPct val="95000"/>
              </a:lnSpc>
            </a:pPr>
            <a:endParaRPr lang="tr-TR" altLang="pt-PT" sz="2200" dirty="0">
              <a:latin typeface="+mj-lt"/>
            </a:endParaRPr>
          </a:p>
          <a:p>
            <a:pPr algn="l">
              <a:lnSpc>
                <a:spcPct val="95000"/>
              </a:lnSpc>
            </a:pPr>
            <a:endParaRPr lang="tr-TR" altLang="pt-PT" sz="2200" dirty="0">
              <a:latin typeface="+mj-lt"/>
            </a:endParaRPr>
          </a:p>
        </p:txBody>
      </p:sp>
      <p:sp>
        <p:nvSpPr>
          <p:cNvPr id="2053" name="Text Box 10">
            <a:extLst>
              <a:ext uri="{FF2B5EF4-FFF2-40B4-BE49-F238E27FC236}">
                <a16:creationId xmlns:a16="http://schemas.microsoft.com/office/drawing/2014/main" id="{759A49AE-2C4B-4A76-981D-AEBAD56613CC}"/>
              </a:ext>
            </a:extLst>
          </p:cNvPr>
          <p:cNvSpPr txBox="1">
            <a:spLocks noChangeArrowheads="1"/>
          </p:cNvSpPr>
          <p:nvPr/>
        </p:nvSpPr>
        <p:spPr bwMode="auto">
          <a:xfrm>
            <a:off x="1509823" y="24698325"/>
            <a:ext cx="8995144" cy="11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defPPr>
              <a:defRPr lang="en-US"/>
            </a:defPPr>
            <a:lvl1pPr defTabSz="3497263" eaLnBrk="1" hangingPunct="1">
              <a:spcBef>
                <a:spcPct val="50000"/>
              </a:spcBef>
              <a:defRPr sz="5400" b="1"/>
            </a:lvl1pPr>
            <a:lvl2pPr marL="742950" indent="-285750" defTabSz="3497263" eaLnBrk="0" hangingPunct="0"/>
            <a:lvl3pPr marL="1143000" indent="-228600" defTabSz="3497263" eaLnBrk="0" hangingPunct="0"/>
            <a:lvl4pPr marL="1600200" indent="-228600" defTabSz="3497263" eaLnBrk="0" hangingPunct="0"/>
            <a:lvl5pPr marL="2057400" indent="-228600" defTabSz="3497263" eaLnBrk="0" hangingPunct="0"/>
            <a:lvl6pPr marL="2514600" indent="-228600" algn="ctr" defTabSz="3497263" eaLnBrk="0" fontAlgn="base" hangingPunct="0">
              <a:spcBef>
                <a:spcPct val="0"/>
              </a:spcBef>
              <a:spcAft>
                <a:spcPct val="0"/>
              </a:spcAft>
            </a:lvl6pPr>
            <a:lvl7pPr marL="2971800" indent="-228600" algn="ctr" defTabSz="3497263" eaLnBrk="0" fontAlgn="base" hangingPunct="0">
              <a:spcBef>
                <a:spcPct val="0"/>
              </a:spcBef>
              <a:spcAft>
                <a:spcPct val="0"/>
              </a:spcAft>
            </a:lvl7pPr>
            <a:lvl8pPr marL="3429000" indent="-228600" algn="ctr" defTabSz="3497263" eaLnBrk="0" fontAlgn="base" hangingPunct="0">
              <a:spcBef>
                <a:spcPct val="0"/>
              </a:spcBef>
              <a:spcAft>
                <a:spcPct val="0"/>
              </a:spcAft>
            </a:lvl8pPr>
            <a:lvl9pPr marL="3886200" indent="-228600" algn="ctr" defTabSz="3497263" eaLnBrk="0" fontAlgn="base" hangingPunct="0">
              <a:spcBef>
                <a:spcPct val="0"/>
              </a:spcBef>
              <a:spcAft>
                <a:spcPct val="0"/>
              </a:spcAft>
            </a:lvl9pPr>
          </a:lstStyle>
          <a:p>
            <a:r>
              <a:rPr lang="tr-TR" altLang="pt-PT" dirty="0"/>
              <a:t>Materyal ve Yöntem</a:t>
            </a:r>
            <a:endParaRPr lang="en-US" altLang="pt-PT" dirty="0"/>
          </a:p>
        </p:txBody>
      </p:sp>
      <p:sp>
        <p:nvSpPr>
          <p:cNvPr id="2054" name="Text Box 11">
            <a:extLst>
              <a:ext uri="{FF2B5EF4-FFF2-40B4-BE49-F238E27FC236}">
                <a16:creationId xmlns:a16="http://schemas.microsoft.com/office/drawing/2014/main" id="{1A8D9453-AB7A-4818-855D-D391144AD658}"/>
              </a:ext>
            </a:extLst>
          </p:cNvPr>
          <p:cNvSpPr txBox="1">
            <a:spLocks noChangeArrowheads="1"/>
          </p:cNvSpPr>
          <p:nvPr/>
        </p:nvSpPr>
        <p:spPr bwMode="auto">
          <a:xfrm>
            <a:off x="15794038" y="23204488"/>
            <a:ext cx="5645150" cy="11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defPPr>
              <a:defRPr lang="en-US"/>
            </a:defPPr>
            <a:lvl1pPr defTabSz="3497263" eaLnBrk="1" hangingPunct="1">
              <a:spcBef>
                <a:spcPct val="50000"/>
              </a:spcBef>
              <a:defRPr sz="5400" b="1"/>
            </a:lvl1pPr>
            <a:lvl2pPr marL="742950" indent="-285750" defTabSz="3497263" eaLnBrk="0" hangingPunct="0"/>
            <a:lvl3pPr marL="1143000" indent="-228600" defTabSz="3497263" eaLnBrk="0" hangingPunct="0"/>
            <a:lvl4pPr marL="1600200" indent="-228600" defTabSz="3497263" eaLnBrk="0" hangingPunct="0"/>
            <a:lvl5pPr marL="2057400" indent="-228600" defTabSz="3497263" eaLnBrk="0" hangingPunct="0"/>
            <a:lvl6pPr marL="2514600" indent="-228600" algn="ctr" defTabSz="3497263" eaLnBrk="0" fontAlgn="base" hangingPunct="0">
              <a:spcBef>
                <a:spcPct val="0"/>
              </a:spcBef>
              <a:spcAft>
                <a:spcPct val="0"/>
              </a:spcAft>
            </a:lvl6pPr>
            <a:lvl7pPr marL="2971800" indent="-228600" algn="ctr" defTabSz="3497263" eaLnBrk="0" fontAlgn="base" hangingPunct="0">
              <a:spcBef>
                <a:spcPct val="0"/>
              </a:spcBef>
              <a:spcAft>
                <a:spcPct val="0"/>
              </a:spcAft>
            </a:lvl7pPr>
            <a:lvl8pPr marL="3429000" indent="-228600" algn="ctr" defTabSz="3497263" eaLnBrk="0" fontAlgn="base" hangingPunct="0">
              <a:spcBef>
                <a:spcPct val="0"/>
              </a:spcBef>
              <a:spcAft>
                <a:spcPct val="0"/>
              </a:spcAft>
            </a:lvl8pPr>
            <a:lvl9pPr marL="3886200" indent="-228600" algn="ctr" defTabSz="3497263" eaLnBrk="0" fontAlgn="base" hangingPunct="0">
              <a:spcBef>
                <a:spcPct val="0"/>
              </a:spcBef>
              <a:spcAft>
                <a:spcPct val="0"/>
              </a:spcAft>
            </a:lvl9pPr>
          </a:lstStyle>
          <a:p>
            <a:r>
              <a:rPr lang="tr-TR" altLang="pt-PT" dirty="0"/>
              <a:t>Sonuçlar</a:t>
            </a:r>
            <a:endParaRPr lang="en-US" altLang="pt-PT" dirty="0"/>
          </a:p>
        </p:txBody>
      </p:sp>
      <p:sp>
        <p:nvSpPr>
          <p:cNvPr id="2055" name="AutoShape 13">
            <a:extLst>
              <a:ext uri="{FF2B5EF4-FFF2-40B4-BE49-F238E27FC236}">
                <a16:creationId xmlns:a16="http://schemas.microsoft.com/office/drawing/2014/main" id="{24AE1E29-1EB2-44DD-B103-2B81E58E127B}"/>
              </a:ext>
            </a:extLst>
          </p:cNvPr>
          <p:cNvSpPr>
            <a:spLocks noChangeArrowheads="1"/>
          </p:cNvSpPr>
          <p:nvPr/>
        </p:nvSpPr>
        <p:spPr bwMode="auto">
          <a:xfrm>
            <a:off x="393700" y="2417763"/>
            <a:ext cx="24414163" cy="3981450"/>
          </a:xfrm>
          <a:prstGeom prst="roundRect">
            <a:avLst>
              <a:gd name="adj" fmla="val 10870"/>
            </a:avLst>
          </a:prstGeom>
          <a:gradFill rotWithShape="1">
            <a:gsLst>
              <a:gs pos="0">
                <a:schemeClr val="bg2">
                  <a:lumMod val="60000"/>
                  <a:lumOff val="40000"/>
                </a:schemeClr>
              </a:gs>
              <a:gs pos="100000">
                <a:schemeClr val="bg1"/>
              </a:gs>
            </a:gsLst>
            <a:lin ang="5400000" scaled="1"/>
          </a:gradFill>
          <a:ln w="9525">
            <a:solidFill>
              <a:schemeClr val="tx1"/>
            </a:solidFill>
            <a:round/>
            <a:headEnd/>
            <a:tailEnd/>
          </a:ln>
        </p:spPr>
        <p:txBody>
          <a:bodyPr wrap="none" lIns="72850" tIns="36425" rIns="72850" bIns="36425" anchor="ct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endParaRPr lang="pt-PT" altLang="pt-PT">
              <a:solidFill>
                <a:schemeClr val="bg1"/>
              </a:solidFill>
            </a:endParaRPr>
          </a:p>
        </p:txBody>
      </p:sp>
      <p:sp>
        <p:nvSpPr>
          <p:cNvPr id="2056" name="Text Box 14">
            <a:extLst>
              <a:ext uri="{FF2B5EF4-FFF2-40B4-BE49-F238E27FC236}">
                <a16:creationId xmlns:a16="http://schemas.microsoft.com/office/drawing/2014/main" id="{DEF94762-ACE7-4634-AB5C-DFC94EA281D6}"/>
              </a:ext>
            </a:extLst>
          </p:cNvPr>
          <p:cNvSpPr txBox="1">
            <a:spLocks noChangeArrowheads="1"/>
          </p:cNvSpPr>
          <p:nvPr/>
        </p:nvSpPr>
        <p:spPr bwMode="auto">
          <a:xfrm>
            <a:off x="657225" y="2546350"/>
            <a:ext cx="23495000" cy="3397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spcBef>
                <a:spcPct val="50000"/>
              </a:spcBef>
            </a:pPr>
            <a:r>
              <a:rPr lang="tr-TR" altLang="pt-PT" sz="8000" b="1" dirty="0"/>
              <a:t>Çalışma Başlığı</a:t>
            </a:r>
            <a:endParaRPr lang="en-US" altLang="pt-PT" sz="8000" b="1" dirty="0"/>
          </a:p>
          <a:p>
            <a:pPr eaLnBrk="1" hangingPunct="1"/>
            <a:r>
              <a:rPr lang="tr-TR" altLang="pt-PT" sz="5400" b="1" dirty="0"/>
              <a:t>ÇALIŞMAYI YAPAN(LAR)</a:t>
            </a:r>
            <a:endParaRPr lang="en-US" altLang="pt-PT" sz="5400" b="1" dirty="0"/>
          </a:p>
          <a:p>
            <a:pPr eaLnBrk="1" hangingPunct="1"/>
            <a:r>
              <a:rPr lang="en-US" altLang="pt-PT" sz="5400" b="1" dirty="0" err="1"/>
              <a:t>Danışman</a:t>
            </a:r>
            <a:endParaRPr lang="en-US" altLang="pt-PT" sz="5400" b="1" dirty="0"/>
          </a:p>
          <a:p>
            <a:pPr eaLnBrk="1" hangingPunct="1"/>
            <a:r>
              <a:rPr lang="tr-TR" altLang="pt-PT" sz="2800" b="1" i="1" dirty="0"/>
              <a:t>YIL</a:t>
            </a:r>
            <a:endParaRPr lang="en-US" altLang="pt-PT" sz="5400" dirty="0"/>
          </a:p>
        </p:txBody>
      </p:sp>
      <p:sp>
        <p:nvSpPr>
          <p:cNvPr id="2057" name="Text Box 19">
            <a:extLst>
              <a:ext uri="{FF2B5EF4-FFF2-40B4-BE49-F238E27FC236}">
                <a16:creationId xmlns:a16="http://schemas.microsoft.com/office/drawing/2014/main" id="{7B2227C7-EFCB-41EE-A2BC-BD0B24512875}"/>
              </a:ext>
            </a:extLst>
          </p:cNvPr>
          <p:cNvSpPr txBox="1">
            <a:spLocks noChangeArrowheads="1"/>
          </p:cNvSpPr>
          <p:nvPr/>
        </p:nvSpPr>
        <p:spPr bwMode="auto">
          <a:xfrm>
            <a:off x="13401675" y="15711488"/>
            <a:ext cx="4768850" cy="689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spcBef>
                <a:spcPct val="50000"/>
              </a:spcBef>
            </a:pPr>
            <a:r>
              <a:rPr lang="tr-TR" altLang="pt-PT" sz="4000" b="1" dirty="0"/>
              <a:t>Şekil</a:t>
            </a:r>
            <a:r>
              <a:rPr lang="en-US" altLang="pt-PT" sz="4000" b="1" dirty="0"/>
              <a:t> 1</a:t>
            </a:r>
          </a:p>
        </p:txBody>
      </p:sp>
      <p:sp>
        <p:nvSpPr>
          <p:cNvPr id="2058" name="Text Box 25">
            <a:extLst>
              <a:ext uri="{FF2B5EF4-FFF2-40B4-BE49-F238E27FC236}">
                <a16:creationId xmlns:a16="http://schemas.microsoft.com/office/drawing/2014/main" id="{C6A5953F-28EE-44D6-A301-02BF3A01137B}"/>
              </a:ext>
            </a:extLst>
          </p:cNvPr>
          <p:cNvSpPr txBox="1">
            <a:spLocks noChangeArrowheads="1"/>
          </p:cNvSpPr>
          <p:nvPr/>
        </p:nvSpPr>
        <p:spPr bwMode="auto">
          <a:xfrm>
            <a:off x="19299238" y="15682913"/>
            <a:ext cx="4768850" cy="8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defPPr>
              <a:defRPr lang="en-US"/>
            </a:defPPr>
            <a:lvl1pPr defTabSz="3497263" eaLnBrk="1" hangingPunct="1">
              <a:spcBef>
                <a:spcPct val="50000"/>
              </a:spcBef>
              <a:defRPr sz="4000" b="1"/>
            </a:lvl1pPr>
            <a:lvl2pPr marL="742950" indent="-285750" defTabSz="3497263" eaLnBrk="0" hangingPunct="0"/>
            <a:lvl3pPr marL="1143000" indent="-228600" defTabSz="3497263" eaLnBrk="0" hangingPunct="0"/>
            <a:lvl4pPr marL="1600200" indent="-228600" defTabSz="3497263" eaLnBrk="0" hangingPunct="0"/>
            <a:lvl5pPr marL="2057400" indent="-228600" defTabSz="3497263" eaLnBrk="0" hangingPunct="0"/>
            <a:lvl6pPr marL="2514600" indent="-228600" algn="ctr" defTabSz="3497263" eaLnBrk="0" fontAlgn="base" hangingPunct="0">
              <a:spcBef>
                <a:spcPct val="0"/>
              </a:spcBef>
              <a:spcAft>
                <a:spcPct val="0"/>
              </a:spcAft>
            </a:lvl6pPr>
            <a:lvl7pPr marL="2971800" indent="-228600" algn="ctr" defTabSz="3497263" eaLnBrk="0" fontAlgn="base" hangingPunct="0">
              <a:spcBef>
                <a:spcPct val="0"/>
              </a:spcBef>
              <a:spcAft>
                <a:spcPct val="0"/>
              </a:spcAft>
            </a:lvl7pPr>
            <a:lvl8pPr marL="3429000" indent="-228600" algn="ctr" defTabSz="3497263" eaLnBrk="0" fontAlgn="base" hangingPunct="0">
              <a:spcBef>
                <a:spcPct val="0"/>
              </a:spcBef>
              <a:spcAft>
                <a:spcPct val="0"/>
              </a:spcAft>
            </a:lvl8pPr>
            <a:lvl9pPr marL="3886200" indent="-228600" algn="ctr" defTabSz="3497263" eaLnBrk="0" fontAlgn="base" hangingPunct="0">
              <a:spcBef>
                <a:spcPct val="0"/>
              </a:spcBef>
              <a:spcAft>
                <a:spcPct val="0"/>
              </a:spcAft>
            </a:lvl9pPr>
          </a:lstStyle>
          <a:p>
            <a:r>
              <a:rPr lang="tr-TR" altLang="pt-PT" dirty="0"/>
              <a:t>Şekil </a:t>
            </a:r>
            <a:r>
              <a:rPr lang="en-US" altLang="pt-PT" dirty="0"/>
              <a:t>2</a:t>
            </a:r>
          </a:p>
        </p:txBody>
      </p:sp>
      <p:sp>
        <p:nvSpPr>
          <p:cNvPr id="2060" name="Text Box 27">
            <a:extLst>
              <a:ext uri="{FF2B5EF4-FFF2-40B4-BE49-F238E27FC236}">
                <a16:creationId xmlns:a16="http://schemas.microsoft.com/office/drawing/2014/main" id="{76630459-AF79-46D4-B781-4E37C8B11D80}"/>
              </a:ext>
            </a:extLst>
          </p:cNvPr>
          <p:cNvSpPr txBox="1">
            <a:spLocks noChangeArrowheads="1"/>
          </p:cNvSpPr>
          <p:nvPr/>
        </p:nvSpPr>
        <p:spPr bwMode="auto">
          <a:xfrm>
            <a:off x="16227425" y="30311725"/>
            <a:ext cx="4768850" cy="8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spcBef>
                <a:spcPct val="50000"/>
              </a:spcBef>
            </a:pPr>
            <a:r>
              <a:rPr lang="tr-TR" altLang="pt-PT" sz="5200" dirty="0"/>
              <a:t>Kaynaklar</a:t>
            </a:r>
            <a:endParaRPr lang="en-US" altLang="pt-PT" sz="5200" dirty="0"/>
          </a:p>
        </p:txBody>
      </p:sp>
      <p:sp>
        <p:nvSpPr>
          <p:cNvPr id="2062" name="Text Box 36">
            <a:extLst>
              <a:ext uri="{FF2B5EF4-FFF2-40B4-BE49-F238E27FC236}">
                <a16:creationId xmlns:a16="http://schemas.microsoft.com/office/drawing/2014/main" id="{90336CBB-2323-423C-8CD4-9555392CFEDA}"/>
              </a:ext>
            </a:extLst>
          </p:cNvPr>
          <p:cNvSpPr txBox="1">
            <a:spLocks noChangeArrowheads="1"/>
          </p:cNvSpPr>
          <p:nvPr/>
        </p:nvSpPr>
        <p:spPr bwMode="auto">
          <a:xfrm>
            <a:off x="714375" y="26166763"/>
            <a:ext cx="11010900" cy="6189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panose="020B0604020202020204" pitchFamily="34" charset="0"/>
              </a:defRPr>
            </a:lvl1pPr>
            <a:lvl2pPr marL="742950" indent="-285750" defTabSz="488950" eaLnBrk="0" hangingPunct="0">
              <a:defRPr sz="6900">
                <a:solidFill>
                  <a:schemeClr val="tx1"/>
                </a:solidFill>
                <a:latin typeface="Arial" panose="020B0604020202020204" pitchFamily="34" charset="0"/>
              </a:defRPr>
            </a:lvl2pPr>
            <a:lvl3pPr marL="1143000" indent="-228600" defTabSz="488950" eaLnBrk="0" hangingPunct="0">
              <a:defRPr sz="6900">
                <a:solidFill>
                  <a:schemeClr val="tx1"/>
                </a:solidFill>
                <a:latin typeface="Arial" panose="020B0604020202020204" pitchFamily="34" charset="0"/>
              </a:defRPr>
            </a:lvl3pPr>
            <a:lvl4pPr marL="1600200" indent="-228600" defTabSz="488950" eaLnBrk="0" hangingPunct="0">
              <a:defRPr sz="6900">
                <a:solidFill>
                  <a:schemeClr val="tx1"/>
                </a:solidFill>
                <a:latin typeface="Arial" panose="020B0604020202020204" pitchFamily="34" charset="0"/>
              </a:defRPr>
            </a:lvl4pPr>
            <a:lvl5pPr marL="2057400" indent="-228600" defTabSz="488950" eaLnBrk="0" hangingPunct="0">
              <a:defRPr sz="6900">
                <a:solidFill>
                  <a:schemeClr val="tx1"/>
                </a:solidFill>
                <a:latin typeface="Arial" panose="020B0604020202020204" pitchFamily="34" charset="0"/>
              </a:defRPr>
            </a:lvl5pPr>
            <a:lvl6pPr marL="2514600" indent="-228600" algn="ctr" defTabSz="488950"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488950"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488950"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488950" eaLnBrk="0" fontAlgn="base" hangingPunct="0">
              <a:spcBef>
                <a:spcPct val="0"/>
              </a:spcBef>
              <a:spcAft>
                <a:spcPct val="0"/>
              </a:spcAft>
              <a:defRPr sz="6900">
                <a:solidFill>
                  <a:schemeClr val="tx1"/>
                </a:solidFill>
                <a:latin typeface="Arial" panose="020B0604020202020204" pitchFamily="34" charset="0"/>
              </a:defRPr>
            </a:lvl9pPr>
          </a:lstStyle>
          <a:p>
            <a:pPr algn="l">
              <a:lnSpc>
                <a:spcPct val="95000"/>
              </a:lnSpc>
            </a:pPr>
            <a:r>
              <a:rPr lang="en-US" altLang="pt-PT" sz="25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pt-PT" sz="2500" dirty="0">
              <a:latin typeface="+mj-lt"/>
            </a:endParaRPr>
          </a:p>
          <a:p>
            <a:pPr algn="l">
              <a:lnSpc>
                <a:spcPct val="95000"/>
              </a:lnSpc>
            </a:pPr>
            <a:r>
              <a:rPr lang="en-US" altLang="pt-PT" sz="25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pt-PT" sz="2500" b="1" dirty="0">
              <a:latin typeface="+mj-lt"/>
            </a:endParaRPr>
          </a:p>
          <a:p>
            <a:pPr algn="l"/>
            <a:endParaRPr lang="en-US" altLang="pt-PT" sz="1900" dirty="0">
              <a:latin typeface="Times New Roman" panose="02020603050405020304" pitchFamily="18" charset="0"/>
            </a:endParaRPr>
          </a:p>
        </p:txBody>
      </p:sp>
      <p:sp>
        <p:nvSpPr>
          <p:cNvPr id="2063" name="Text Box 38">
            <a:extLst>
              <a:ext uri="{FF2B5EF4-FFF2-40B4-BE49-F238E27FC236}">
                <a16:creationId xmlns:a16="http://schemas.microsoft.com/office/drawing/2014/main" id="{E139BA07-923F-4435-B58E-CAFE22C5F787}"/>
              </a:ext>
            </a:extLst>
          </p:cNvPr>
          <p:cNvSpPr txBox="1">
            <a:spLocks noChangeArrowheads="1"/>
          </p:cNvSpPr>
          <p:nvPr/>
        </p:nvSpPr>
        <p:spPr bwMode="auto">
          <a:xfrm>
            <a:off x="13276263" y="31137225"/>
            <a:ext cx="10612437" cy="326547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marL="273050" indent="-273050" defTabSz="488950" eaLnBrk="0" hangingPunct="0">
              <a:defRPr sz="6900">
                <a:solidFill>
                  <a:schemeClr val="tx1"/>
                </a:solidFill>
                <a:latin typeface="Arial" panose="020B0604020202020204" pitchFamily="34" charset="0"/>
              </a:defRPr>
            </a:lvl1pPr>
            <a:lvl2pPr marL="517525" indent="-273050" defTabSz="488950" eaLnBrk="0" hangingPunct="0">
              <a:defRPr sz="6900">
                <a:solidFill>
                  <a:schemeClr val="tx1"/>
                </a:solidFill>
                <a:latin typeface="Arial" panose="020B0604020202020204" pitchFamily="34" charset="0"/>
              </a:defRPr>
            </a:lvl2pPr>
            <a:lvl3pPr marL="762000" indent="-273050" defTabSz="488950" eaLnBrk="0" hangingPunct="0">
              <a:defRPr sz="6900">
                <a:solidFill>
                  <a:schemeClr val="tx1"/>
                </a:solidFill>
                <a:latin typeface="Arial" panose="020B0604020202020204" pitchFamily="34" charset="0"/>
              </a:defRPr>
            </a:lvl3pPr>
            <a:lvl4pPr marL="1003300" indent="-273050" defTabSz="488950" eaLnBrk="0" hangingPunct="0">
              <a:defRPr sz="6900">
                <a:solidFill>
                  <a:schemeClr val="tx1"/>
                </a:solidFill>
                <a:latin typeface="Arial" panose="020B0604020202020204" pitchFamily="34" charset="0"/>
              </a:defRPr>
            </a:lvl4pPr>
            <a:lvl5pPr marL="1247775" indent="-274638" defTabSz="488950" eaLnBrk="0" hangingPunct="0">
              <a:defRPr sz="6900">
                <a:solidFill>
                  <a:schemeClr val="tx1"/>
                </a:solidFill>
                <a:latin typeface="Arial" panose="020B0604020202020204" pitchFamily="34" charset="0"/>
              </a:defRPr>
            </a:lvl5pPr>
            <a:lvl6pPr marL="1704975" indent="-274638" algn="ctr" defTabSz="488950" eaLnBrk="0" fontAlgn="base" hangingPunct="0">
              <a:spcBef>
                <a:spcPct val="0"/>
              </a:spcBef>
              <a:spcAft>
                <a:spcPct val="0"/>
              </a:spcAft>
              <a:defRPr sz="6900">
                <a:solidFill>
                  <a:schemeClr val="tx1"/>
                </a:solidFill>
                <a:latin typeface="Arial" panose="020B0604020202020204" pitchFamily="34" charset="0"/>
              </a:defRPr>
            </a:lvl6pPr>
            <a:lvl7pPr marL="2162175" indent="-274638" algn="ctr" defTabSz="488950" eaLnBrk="0" fontAlgn="base" hangingPunct="0">
              <a:spcBef>
                <a:spcPct val="0"/>
              </a:spcBef>
              <a:spcAft>
                <a:spcPct val="0"/>
              </a:spcAft>
              <a:defRPr sz="6900">
                <a:solidFill>
                  <a:schemeClr val="tx1"/>
                </a:solidFill>
                <a:latin typeface="Arial" panose="020B0604020202020204" pitchFamily="34" charset="0"/>
              </a:defRPr>
            </a:lvl7pPr>
            <a:lvl8pPr marL="2619375" indent="-274638" algn="ctr" defTabSz="488950" eaLnBrk="0" fontAlgn="base" hangingPunct="0">
              <a:spcBef>
                <a:spcPct val="0"/>
              </a:spcBef>
              <a:spcAft>
                <a:spcPct val="0"/>
              </a:spcAft>
              <a:defRPr sz="6900">
                <a:solidFill>
                  <a:schemeClr val="tx1"/>
                </a:solidFill>
                <a:latin typeface="Arial" panose="020B0604020202020204" pitchFamily="34" charset="0"/>
              </a:defRPr>
            </a:lvl8pPr>
            <a:lvl9pPr marL="3076575" indent="-274638" algn="ctr" defTabSz="488950" eaLnBrk="0" fontAlgn="base" hangingPunct="0">
              <a:spcBef>
                <a:spcPct val="0"/>
              </a:spcBef>
              <a:spcAft>
                <a:spcPct val="0"/>
              </a:spcAft>
              <a:defRPr sz="6900">
                <a:solidFill>
                  <a:schemeClr val="tx1"/>
                </a:solidFill>
                <a:latin typeface="Arial" panose="020B0604020202020204" pitchFamily="34" charset="0"/>
              </a:defRPr>
            </a:lvl9pPr>
          </a:lstStyle>
          <a:p>
            <a:pPr algn="l">
              <a:lnSpc>
                <a:spcPct val="95000"/>
              </a:lnSpc>
            </a:pPr>
            <a:endParaRPr lang="en-US" altLang="pt-PT" sz="2200" b="1" u="sng" dirty="0">
              <a:latin typeface="+mj-lt"/>
            </a:endParaRPr>
          </a:p>
          <a:p>
            <a:pPr algn="l">
              <a:lnSpc>
                <a:spcPct val="95000"/>
              </a:lnSpc>
              <a:buFontTx/>
              <a:buAutoNum type="arabicPeriod"/>
            </a:pPr>
            <a:r>
              <a:rPr lang="en-US" altLang="pt-PT" sz="2200" b="1" dirty="0">
                <a:latin typeface="+mj-lt"/>
              </a:rPr>
              <a:t>Xxxxxxxxxxxxxxxxxxxxxxxxxxxxxxxxxxxxxxxxxxxxxxxxxxxxxxxxxxxxxxxxxxxxxxxxxxxxxxxxxxxxxxxxxxx</a:t>
            </a:r>
          </a:p>
          <a:p>
            <a:pPr algn="l">
              <a:lnSpc>
                <a:spcPct val="95000"/>
              </a:lnSpc>
              <a:buFontTx/>
              <a:buAutoNum type="arabicPeriod"/>
            </a:pPr>
            <a:r>
              <a:rPr lang="en-US" altLang="pt-PT" sz="2200" b="1" dirty="0">
                <a:latin typeface="+mj-lt"/>
              </a:rPr>
              <a:t>Xxxxxxxxxxxxxxxxxxxxxxxxxxxxxxxxxxxxxxxxxxxxxxxxxxxxxxxxxxxxxxxxxxxxxxxxxxxxxxxxxxxxxxxxxxxx</a:t>
            </a:r>
          </a:p>
          <a:p>
            <a:pPr algn="l">
              <a:lnSpc>
                <a:spcPct val="95000"/>
              </a:lnSpc>
              <a:buFont typeface="Symbol" panose="05050102010706020507" pitchFamily="18" charset="2"/>
              <a:buAutoNum type="arabicPeriod"/>
            </a:pPr>
            <a:r>
              <a:rPr lang="en-US" altLang="pt-PT" sz="2200" b="1" dirty="0">
                <a:latin typeface="+mj-lt"/>
              </a:rPr>
              <a:t>Xxxxxxxxxxxxxxxxxxxxxxxxxxxxxxxxxxxxxxxxxxxxxxxxxxxxxxxxxxxxxxxxxxxxxxxxxxxxxxxxxxxxxxxxxxxxxxxxxxxxxxxxxxxxxxxxxxxxxxx</a:t>
            </a:r>
          </a:p>
          <a:p>
            <a:pPr algn="l">
              <a:lnSpc>
                <a:spcPct val="95000"/>
              </a:lnSpc>
              <a:buFont typeface="Symbol" panose="05050102010706020507" pitchFamily="18" charset="2"/>
              <a:buAutoNum type="arabicPeriod"/>
            </a:pPr>
            <a:r>
              <a:rPr lang="en-US" altLang="pt-PT" sz="2200" b="1" dirty="0">
                <a:latin typeface="+mj-lt"/>
              </a:rPr>
              <a:t>Xxxxxxxxxxxxxxxxxxxxxxxxxxxxxxxxxxxxxxxxxxxxxxxxxxxxxxxxxxxxxxxxxxxxxxxxxxxxxxxxxxx</a:t>
            </a:r>
          </a:p>
          <a:p>
            <a:pPr algn="l">
              <a:lnSpc>
                <a:spcPct val="95000"/>
              </a:lnSpc>
              <a:buFont typeface="Symbol" panose="05050102010706020507" pitchFamily="18" charset="2"/>
              <a:buAutoNum type="arabicPeriod"/>
            </a:pPr>
            <a:endParaRPr lang="en-US" altLang="pt-PT" sz="2200" b="1" dirty="0">
              <a:latin typeface="+mj-lt"/>
            </a:endParaRPr>
          </a:p>
        </p:txBody>
      </p:sp>
      <p:sp>
        <p:nvSpPr>
          <p:cNvPr id="2064" name="Text Box 39">
            <a:extLst>
              <a:ext uri="{FF2B5EF4-FFF2-40B4-BE49-F238E27FC236}">
                <a16:creationId xmlns:a16="http://schemas.microsoft.com/office/drawing/2014/main" id="{A074BC63-4E11-4139-8B65-B0AA96D365D7}"/>
              </a:ext>
            </a:extLst>
          </p:cNvPr>
          <p:cNvSpPr txBox="1">
            <a:spLocks noChangeArrowheads="1"/>
          </p:cNvSpPr>
          <p:nvPr/>
        </p:nvSpPr>
        <p:spPr bwMode="auto">
          <a:xfrm>
            <a:off x="13161963" y="8531225"/>
            <a:ext cx="10990262" cy="654021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panose="020B0604020202020204" pitchFamily="34" charset="0"/>
              </a:defRPr>
            </a:lvl1pPr>
            <a:lvl2pPr marL="742950" indent="-285750" defTabSz="488950" eaLnBrk="0" hangingPunct="0">
              <a:defRPr sz="6900">
                <a:solidFill>
                  <a:schemeClr val="tx1"/>
                </a:solidFill>
                <a:latin typeface="Arial" panose="020B0604020202020204" pitchFamily="34" charset="0"/>
              </a:defRPr>
            </a:lvl2pPr>
            <a:lvl3pPr marL="1143000" indent="-228600" defTabSz="488950" eaLnBrk="0" hangingPunct="0">
              <a:defRPr sz="6900">
                <a:solidFill>
                  <a:schemeClr val="tx1"/>
                </a:solidFill>
                <a:latin typeface="Arial" panose="020B0604020202020204" pitchFamily="34" charset="0"/>
              </a:defRPr>
            </a:lvl3pPr>
            <a:lvl4pPr marL="1600200" indent="-228600" defTabSz="488950" eaLnBrk="0" hangingPunct="0">
              <a:defRPr sz="6900">
                <a:solidFill>
                  <a:schemeClr val="tx1"/>
                </a:solidFill>
                <a:latin typeface="Arial" panose="020B0604020202020204" pitchFamily="34" charset="0"/>
              </a:defRPr>
            </a:lvl4pPr>
            <a:lvl5pPr marL="2057400" indent="-228600" defTabSz="488950" eaLnBrk="0" hangingPunct="0">
              <a:defRPr sz="6900">
                <a:solidFill>
                  <a:schemeClr val="tx1"/>
                </a:solidFill>
                <a:latin typeface="Arial" panose="020B0604020202020204" pitchFamily="34" charset="0"/>
              </a:defRPr>
            </a:lvl5pPr>
            <a:lvl6pPr marL="2514600" indent="-228600" algn="ctr" defTabSz="488950"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488950"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488950"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488950" eaLnBrk="0" fontAlgn="base" hangingPunct="0">
              <a:spcBef>
                <a:spcPct val="0"/>
              </a:spcBef>
              <a:spcAft>
                <a:spcPct val="0"/>
              </a:spcAft>
              <a:defRPr sz="6900">
                <a:solidFill>
                  <a:schemeClr val="tx1"/>
                </a:solidFill>
                <a:latin typeface="Arial" panose="020B0604020202020204" pitchFamily="34" charset="0"/>
              </a:defRPr>
            </a:lvl9pPr>
          </a:lstStyle>
          <a:p>
            <a:pPr algn="l">
              <a:lnSpc>
                <a:spcPct val="95000"/>
              </a:lnSpc>
            </a:pPr>
            <a:r>
              <a:rPr lang="en-US" altLang="pt-PT" sz="25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pt-PT" sz="2500" dirty="0">
              <a:latin typeface="+mj-lt"/>
            </a:endParaRPr>
          </a:p>
          <a:p>
            <a:pPr algn="l">
              <a:lnSpc>
                <a:spcPct val="95000"/>
              </a:lnSpc>
            </a:pPr>
            <a:r>
              <a:rPr lang="en-US" altLang="pt-PT" sz="25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pt-PT" sz="2500" b="1" dirty="0">
              <a:latin typeface="+mj-lt"/>
            </a:endParaRPr>
          </a:p>
          <a:p>
            <a:pPr algn="l">
              <a:lnSpc>
                <a:spcPct val="95000"/>
              </a:lnSpc>
            </a:pPr>
            <a:endParaRPr lang="en-US" altLang="pt-PT" sz="1900" dirty="0">
              <a:latin typeface="+mj-lt"/>
            </a:endParaRPr>
          </a:p>
        </p:txBody>
      </p:sp>
      <p:sp>
        <p:nvSpPr>
          <p:cNvPr id="2065" name="Text Box 40">
            <a:extLst>
              <a:ext uri="{FF2B5EF4-FFF2-40B4-BE49-F238E27FC236}">
                <a16:creationId xmlns:a16="http://schemas.microsoft.com/office/drawing/2014/main" id="{495B85C2-BFFB-4022-B8AF-8C07CEFC964E}"/>
              </a:ext>
            </a:extLst>
          </p:cNvPr>
          <p:cNvSpPr txBox="1">
            <a:spLocks noChangeArrowheads="1"/>
          </p:cNvSpPr>
          <p:nvPr/>
        </p:nvSpPr>
        <p:spPr bwMode="auto">
          <a:xfrm>
            <a:off x="13139738" y="24609425"/>
            <a:ext cx="11120437" cy="510751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panose="020B0604020202020204" pitchFamily="34" charset="0"/>
              </a:defRPr>
            </a:lvl1pPr>
            <a:lvl2pPr marL="742950" indent="-285750" defTabSz="488950" eaLnBrk="0" hangingPunct="0">
              <a:defRPr sz="6900">
                <a:solidFill>
                  <a:schemeClr val="tx1"/>
                </a:solidFill>
                <a:latin typeface="Arial" panose="020B0604020202020204" pitchFamily="34" charset="0"/>
              </a:defRPr>
            </a:lvl2pPr>
            <a:lvl3pPr marL="1143000" indent="-228600" defTabSz="488950" eaLnBrk="0" hangingPunct="0">
              <a:defRPr sz="6900">
                <a:solidFill>
                  <a:schemeClr val="tx1"/>
                </a:solidFill>
                <a:latin typeface="Arial" panose="020B0604020202020204" pitchFamily="34" charset="0"/>
              </a:defRPr>
            </a:lvl3pPr>
            <a:lvl4pPr marL="1600200" indent="-228600" defTabSz="488950" eaLnBrk="0" hangingPunct="0">
              <a:defRPr sz="6900">
                <a:solidFill>
                  <a:schemeClr val="tx1"/>
                </a:solidFill>
                <a:latin typeface="Arial" panose="020B0604020202020204" pitchFamily="34" charset="0"/>
              </a:defRPr>
            </a:lvl4pPr>
            <a:lvl5pPr marL="2057400" indent="-228600" defTabSz="488950" eaLnBrk="0" hangingPunct="0">
              <a:defRPr sz="6900">
                <a:solidFill>
                  <a:schemeClr val="tx1"/>
                </a:solidFill>
                <a:latin typeface="Arial" panose="020B0604020202020204" pitchFamily="34" charset="0"/>
              </a:defRPr>
            </a:lvl5pPr>
            <a:lvl6pPr marL="2514600" indent="-228600" algn="ctr" defTabSz="488950"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488950"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488950"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488950" eaLnBrk="0" fontAlgn="base" hangingPunct="0">
              <a:spcBef>
                <a:spcPct val="0"/>
              </a:spcBef>
              <a:spcAft>
                <a:spcPct val="0"/>
              </a:spcAft>
              <a:defRPr sz="6900">
                <a:solidFill>
                  <a:schemeClr val="tx1"/>
                </a:solidFill>
                <a:latin typeface="Arial" panose="020B0604020202020204" pitchFamily="34" charset="0"/>
              </a:defRPr>
            </a:lvl9pPr>
          </a:lstStyle>
          <a:p>
            <a:pPr algn="l">
              <a:lnSpc>
                <a:spcPct val="95000"/>
              </a:lnSpc>
            </a:pPr>
            <a:r>
              <a:rPr lang="en-US" altLang="pt-PT" sz="22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pt-PT" sz="2200" dirty="0">
              <a:latin typeface="+mj-lt"/>
            </a:endParaRPr>
          </a:p>
          <a:p>
            <a:pPr algn="l">
              <a:lnSpc>
                <a:spcPct val="95000"/>
              </a:lnSpc>
            </a:pPr>
            <a:r>
              <a:rPr lang="en-US" altLang="pt-PT" sz="2200" dirty="0">
                <a:latin typeface="+mj-l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pt-PT" sz="2200" b="1" dirty="0">
              <a:latin typeface="+mj-lt"/>
            </a:endParaRPr>
          </a:p>
          <a:p>
            <a:pPr algn="l">
              <a:lnSpc>
                <a:spcPct val="95000"/>
              </a:lnSpc>
            </a:pPr>
            <a:endParaRPr lang="en-US" altLang="pt-PT" sz="1600" dirty="0">
              <a:latin typeface="+mj-lt"/>
            </a:endParaRPr>
          </a:p>
        </p:txBody>
      </p:sp>
      <p:sp>
        <p:nvSpPr>
          <p:cNvPr id="2066" name="Text Box 42">
            <a:extLst>
              <a:ext uri="{FF2B5EF4-FFF2-40B4-BE49-F238E27FC236}">
                <a16:creationId xmlns:a16="http://schemas.microsoft.com/office/drawing/2014/main" id="{76786DE7-735B-497A-8884-9D20B07F3970}"/>
              </a:ext>
            </a:extLst>
          </p:cNvPr>
          <p:cNvSpPr txBox="1">
            <a:spLocks noChangeArrowheads="1"/>
          </p:cNvSpPr>
          <p:nvPr/>
        </p:nvSpPr>
        <p:spPr bwMode="auto">
          <a:xfrm>
            <a:off x="3368675" y="7165975"/>
            <a:ext cx="5645150" cy="904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panose="020B0604020202020204" pitchFamily="34" charset="0"/>
              </a:defRPr>
            </a:lvl1pPr>
            <a:lvl2pPr marL="742950" indent="-285750" defTabSz="3497263" eaLnBrk="0" hangingPunct="0">
              <a:defRPr sz="6900">
                <a:solidFill>
                  <a:schemeClr val="tx1"/>
                </a:solidFill>
                <a:latin typeface="Arial" panose="020B0604020202020204" pitchFamily="34" charset="0"/>
              </a:defRPr>
            </a:lvl2pPr>
            <a:lvl3pPr marL="1143000" indent="-228600" defTabSz="3497263" eaLnBrk="0" hangingPunct="0">
              <a:defRPr sz="6900">
                <a:solidFill>
                  <a:schemeClr val="tx1"/>
                </a:solidFill>
                <a:latin typeface="Arial" panose="020B0604020202020204" pitchFamily="34" charset="0"/>
              </a:defRPr>
            </a:lvl3pPr>
            <a:lvl4pPr marL="1600200" indent="-228600" defTabSz="3497263" eaLnBrk="0" hangingPunct="0">
              <a:defRPr sz="6900">
                <a:solidFill>
                  <a:schemeClr val="tx1"/>
                </a:solidFill>
                <a:latin typeface="Arial" panose="020B0604020202020204" pitchFamily="34" charset="0"/>
              </a:defRPr>
            </a:lvl4pPr>
            <a:lvl5pPr marL="2057400" indent="-228600" defTabSz="3497263" eaLnBrk="0" hangingPunct="0">
              <a:defRPr sz="6900">
                <a:solidFill>
                  <a:schemeClr val="tx1"/>
                </a:solidFill>
                <a:latin typeface="Arial" panose="020B0604020202020204" pitchFamily="34" charset="0"/>
              </a:defRPr>
            </a:lvl5pPr>
            <a:lvl6pPr marL="2514600" indent="-228600" algn="ctr" defTabSz="3497263"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defTabSz="3497263"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defTabSz="3497263"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defTabSz="3497263"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spcBef>
                <a:spcPct val="50000"/>
              </a:spcBef>
            </a:pPr>
            <a:r>
              <a:rPr lang="tr-TR" altLang="pt-PT" sz="5400" b="1" dirty="0"/>
              <a:t>Giriş</a:t>
            </a:r>
            <a:endParaRPr lang="en-US" altLang="pt-PT" sz="5400" b="1" dirty="0"/>
          </a:p>
        </p:txBody>
      </p:sp>
      <p:sp>
        <p:nvSpPr>
          <p:cNvPr id="2070" name="CaixaDeTexto 24">
            <a:extLst>
              <a:ext uri="{FF2B5EF4-FFF2-40B4-BE49-F238E27FC236}">
                <a16:creationId xmlns:a16="http://schemas.microsoft.com/office/drawing/2014/main" id="{367DD72A-6E34-4C6B-A7E5-5609C9DF5D59}"/>
              </a:ext>
            </a:extLst>
          </p:cNvPr>
          <p:cNvSpPr txBox="1">
            <a:spLocks noChangeArrowheads="1"/>
          </p:cNvSpPr>
          <p:nvPr/>
        </p:nvSpPr>
        <p:spPr bwMode="auto">
          <a:xfrm>
            <a:off x="3149600" y="564357"/>
            <a:ext cx="2011443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6900">
                <a:solidFill>
                  <a:schemeClr val="tx1"/>
                </a:solidFill>
                <a:latin typeface="Arial" panose="020B0604020202020204" pitchFamily="34" charset="0"/>
              </a:defRPr>
            </a:lvl1pPr>
            <a:lvl2pPr marL="742950" indent="-285750" eaLnBrk="0" hangingPunct="0">
              <a:defRPr sz="6900">
                <a:solidFill>
                  <a:schemeClr val="tx1"/>
                </a:solidFill>
                <a:latin typeface="Arial" panose="020B0604020202020204" pitchFamily="34" charset="0"/>
              </a:defRPr>
            </a:lvl2pPr>
            <a:lvl3pPr marL="1143000" indent="-228600" eaLnBrk="0" hangingPunct="0">
              <a:defRPr sz="6900">
                <a:solidFill>
                  <a:schemeClr val="tx1"/>
                </a:solidFill>
                <a:latin typeface="Arial" panose="020B0604020202020204" pitchFamily="34" charset="0"/>
              </a:defRPr>
            </a:lvl3pPr>
            <a:lvl4pPr marL="1600200" indent="-228600" eaLnBrk="0" hangingPunct="0">
              <a:defRPr sz="6900">
                <a:solidFill>
                  <a:schemeClr val="tx1"/>
                </a:solidFill>
                <a:latin typeface="Arial" panose="020B0604020202020204" pitchFamily="34" charset="0"/>
              </a:defRPr>
            </a:lvl4pPr>
            <a:lvl5pPr marL="2057400" indent="-228600" eaLnBrk="0" hangingPunct="0">
              <a:defRPr sz="6900">
                <a:solidFill>
                  <a:schemeClr val="tx1"/>
                </a:solidFill>
                <a:latin typeface="Arial" panose="020B0604020202020204" pitchFamily="34" charset="0"/>
              </a:defRPr>
            </a:lvl5pPr>
            <a:lvl6pPr marL="2514600" indent="-228600" algn="ctr" eaLnBrk="0" fontAlgn="base" hangingPunct="0">
              <a:spcBef>
                <a:spcPct val="0"/>
              </a:spcBef>
              <a:spcAft>
                <a:spcPct val="0"/>
              </a:spcAft>
              <a:defRPr sz="6900">
                <a:solidFill>
                  <a:schemeClr val="tx1"/>
                </a:solidFill>
                <a:latin typeface="Arial" panose="020B0604020202020204" pitchFamily="34" charset="0"/>
              </a:defRPr>
            </a:lvl6pPr>
            <a:lvl7pPr marL="2971800" indent="-228600" algn="ctr" eaLnBrk="0" fontAlgn="base" hangingPunct="0">
              <a:spcBef>
                <a:spcPct val="0"/>
              </a:spcBef>
              <a:spcAft>
                <a:spcPct val="0"/>
              </a:spcAft>
              <a:defRPr sz="6900">
                <a:solidFill>
                  <a:schemeClr val="tx1"/>
                </a:solidFill>
                <a:latin typeface="Arial" panose="020B0604020202020204" pitchFamily="34" charset="0"/>
              </a:defRPr>
            </a:lvl7pPr>
            <a:lvl8pPr marL="3429000" indent="-228600" algn="ctr" eaLnBrk="0" fontAlgn="base" hangingPunct="0">
              <a:spcBef>
                <a:spcPct val="0"/>
              </a:spcBef>
              <a:spcAft>
                <a:spcPct val="0"/>
              </a:spcAft>
              <a:defRPr sz="6900">
                <a:solidFill>
                  <a:schemeClr val="tx1"/>
                </a:solidFill>
                <a:latin typeface="Arial" panose="020B0604020202020204" pitchFamily="34" charset="0"/>
              </a:defRPr>
            </a:lvl8pPr>
            <a:lvl9pPr marL="3886200" indent="-228600" algn="ctr" eaLnBrk="0" fontAlgn="base" hangingPunct="0">
              <a:spcBef>
                <a:spcPct val="0"/>
              </a:spcBef>
              <a:spcAft>
                <a:spcPct val="0"/>
              </a:spcAft>
              <a:defRPr sz="6900">
                <a:solidFill>
                  <a:schemeClr val="tx1"/>
                </a:solidFill>
                <a:latin typeface="Arial" panose="020B0604020202020204" pitchFamily="34" charset="0"/>
              </a:defRPr>
            </a:lvl9pPr>
          </a:lstStyle>
          <a:p>
            <a:pPr eaLnBrk="1" hangingPunct="1"/>
            <a:r>
              <a:rPr lang="pt-PT" altLang="pt-PT" sz="3200" b="1" dirty="0">
                <a:solidFill>
                  <a:schemeClr val="bg1"/>
                </a:solidFill>
                <a:latin typeface="+mj-lt"/>
                <a:cs typeface="Times New Roman" panose="02020603050405020304" pitchFamily="18" charset="0"/>
              </a:rPr>
              <a:t>GÜMÜŞHANE ÜNİVERSİTESİ</a:t>
            </a:r>
          </a:p>
          <a:p>
            <a:pPr eaLnBrk="1" hangingPunct="1"/>
            <a:r>
              <a:rPr lang="tr-TR" altLang="pt-PT" sz="3200" b="1" dirty="0">
                <a:solidFill>
                  <a:schemeClr val="bg1"/>
                </a:solidFill>
                <a:latin typeface="+mj-lt"/>
                <a:cs typeface="Times New Roman" panose="02020603050405020304" pitchFamily="18" charset="0"/>
              </a:rPr>
              <a:t>MÜHENDİSLİK VE DOĞA BİLİMLERİ FAKÜLTESİ </a:t>
            </a:r>
            <a:endParaRPr lang="pt-PT" altLang="pt-PT" sz="3200" b="1" dirty="0">
              <a:solidFill>
                <a:schemeClr val="bg1"/>
              </a:solidFill>
              <a:latin typeface="+mj-lt"/>
              <a:cs typeface="Times New Roman" panose="02020603050405020304" pitchFamily="18" charset="0"/>
            </a:endParaRPr>
          </a:p>
          <a:p>
            <a:pPr eaLnBrk="1" hangingPunct="1"/>
            <a:r>
              <a:rPr lang="tr-TR" altLang="pt-PT" sz="3200" b="1" dirty="0">
                <a:solidFill>
                  <a:schemeClr val="bg1"/>
                </a:solidFill>
                <a:latin typeface="+mj-lt"/>
                <a:cs typeface="Times New Roman" panose="02020603050405020304" pitchFamily="18" charset="0"/>
              </a:rPr>
              <a:t>YAZILIM MÜHENDİSLİĞİ BÖLÜMÜ</a:t>
            </a:r>
            <a:endParaRPr lang="pt-PT" altLang="pt-PT" sz="3200" b="1" dirty="0">
              <a:solidFill>
                <a:schemeClr val="bg1"/>
              </a:solidFill>
              <a:latin typeface="+mj-lt"/>
              <a:cs typeface="Times New Roman" panose="02020603050405020304" pitchFamily="18" charset="0"/>
            </a:endParaRPr>
          </a:p>
          <a:p>
            <a:pPr eaLnBrk="1" hangingPunct="1"/>
            <a:endParaRPr lang="pt-PT" altLang="pt-PT" sz="3200" b="1" dirty="0">
              <a:solidFill>
                <a:schemeClr val="bg1"/>
              </a:solidFill>
              <a:latin typeface="+mj-lt"/>
              <a:cs typeface="Times New Roman" panose="02020603050405020304" pitchFamily="18" charset="0"/>
            </a:endParaRPr>
          </a:p>
        </p:txBody>
      </p:sp>
      <p:pic>
        <p:nvPicPr>
          <p:cNvPr id="3" name="Resim 2">
            <a:extLst>
              <a:ext uri="{FF2B5EF4-FFF2-40B4-BE49-F238E27FC236}">
                <a16:creationId xmlns:a16="http://schemas.microsoft.com/office/drawing/2014/main" id="{F958D4AF-CFEC-457D-B19D-CB9655E582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7523" y="-15591425"/>
            <a:ext cx="411346" cy="411346"/>
          </a:xfrm>
          <a:prstGeom prst="rect">
            <a:avLst/>
          </a:prstGeom>
        </p:spPr>
      </p:pic>
      <p:pic>
        <p:nvPicPr>
          <p:cNvPr id="4" name="Resim 3">
            <a:extLst>
              <a:ext uri="{FF2B5EF4-FFF2-40B4-BE49-F238E27FC236}">
                <a16:creationId xmlns:a16="http://schemas.microsoft.com/office/drawing/2014/main" id="{2178F599-CE99-4B6B-AAFB-1CD7CE2724FF}"/>
              </a:ext>
            </a:extLst>
          </p:cNvPr>
          <p:cNvPicPr>
            <a:picLocks noChangeAspect="1"/>
          </p:cNvPicPr>
          <p:nvPr/>
        </p:nvPicPr>
        <p:blipFill>
          <a:blip r:embed="rId4"/>
          <a:stretch>
            <a:fillRect/>
          </a:stretch>
        </p:blipFill>
        <p:spPr>
          <a:xfrm>
            <a:off x="13629351" y="16840200"/>
            <a:ext cx="4329374" cy="5231328"/>
          </a:xfrm>
          <a:prstGeom prst="rect">
            <a:avLst/>
          </a:prstGeom>
        </p:spPr>
      </p:pic>
      <p:pic>
        <p:nvPicPr>
          <p:cNvPr id="32" name="Resim 31">
            <a:extLst>
              <a:ext uri="{FF2B5EF4-FFF2-40B4-BE49-F238E27FC236}">
                <a16:creationId xmlns:a16="http://schemas.microsoft.com/office/drawing/2014/main" id="{DE73B9AB-CE42-4C97-82FB-345E8CE4DA81}"/>
              </a:ext>
            </a:extLst>
          </p:cNvPr>
          <p:cNvPicPr>
            <a:picLocks noChangeAspect="1"/>
          </p:cNvPicPr>
          <p:nvPr/>
        </p:nvPicPr>
        <p:blipFill>
          <a:blip r:embed="rId5"/>
          <a:stretch>
            <a:fillRect/>
          </a:stretch>
        </p:blipFill>
        <p:spPr>
          <a:xfrm>
            <a:off x="18405807" y="17109925"/>
            <a:ext cx="5895975" cy="4490773"/>
          </a:xfrm>
          <a:prstGeom prst="rect">
            <a:avLst/>
          </a:prstGeom>
        </p:spPr>
      </p:pic>
      <p:pic>
        <p:nvPicPr>
          <p:cNvPr id="2" name="Picture 2" descr="Gümüşhane Üniversitesi - Üniversite Logosu">
            <a:extLst>
              <a:ext uri="{FF2B5EF4-FFF2-40B4-BE49-F238E27FC236}">
                <a16:creationId xmlns:a16="http://schemas.microsoft.com/office/drawing/2014/main" id="{365F74E7-D3D3-3241-436A-7EAC6C9061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5325" y="2755047"/>
            <a:ext cx="3188851" cy="3188851"/>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descr="daire, logo, amblem, ticari marka içeren bir resim&#10;&#10;Yapay zeka tarafından oluşturulan içerik yanlış olabilir.">
            <a:extLst>
              <a:ext uri="{FF2B5EF4-FFF2-40B4-BE49-F238E27FC236}">
                <a16:creationId xmlns:a16="http://schemas.microsoft.com/office/drawing/2014/main" id="{DCE6216B-E6E6-CA1D-612D-858950B4E7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47388" y="2795068"/>
            <a:ext cx="3188850" cy="318885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pt-PT"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pt-PT"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946</TotalTime>
  <Words>128</Words>
  <Application>Microsoft Office PowerPoint</Application>
  <PresentationFormat>Özel</PresentationFormat>
  <Paragraphs>66</Paragraphs>
  <Slides>1</Slides>
  <Notes>1</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6" baseType="lpstr">
      <vt:lpstr>Arial</vt:lpstr>
      <vt:lpstr>Symbol</vt:lpstr>
      <vt:lpstr>Times New Roman</vt:lpstr>
      <vt:lpstr>Default Design</vt:lpstr>
      <vt:lpstr>CorelDRAW</vt:lpstr>
      <vt:lpstr>PowerPoint Sunusu</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80x100 cm vertical poster template</dc:title>
  <dc:creator>ErogluEr</dc:creator>
  <dc:description>©MegaPrint Inc. 2009</dc:description>
  <cp:lastModifiedBy>Nurgül Nisa DEMİR</cp:lastModifiedBy>
  <cp:revision>44</cp:revision>
  <dcterms:created xsi:type="dcterms:W3CDTF">2008-12-04T00:20:37Z</dcterms:created>
  <dcterms:modified xsi:type="dcterms:W3CDTF">2025-04-15T11:45:02Z</dcterms:modified>
</cp:coreProperties>
</file>